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Nuni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Nunito-bold.fntdata"/><Relationship Id="rId10" Type="http://schemas.openxmlformats.org/officeDocument/2006/relationships/slide" Target="slides/slide5.xml"/><Relationship Id="rId32" Type="http://schemas.openxmlformats.org/officeDocument/2006/relationships/font" Target="fonts/Nunito-regular.fntdata"/><Relationship Id="rId13" Type="http://schemas.openxmlformats.org/officeDocument/2006/relationships/slide" Target="slides/slide8.xml"/><Relationship Id="rId35" Type="http://schemas.openxmlformats.org/officeDocument/2006/relationships/font" Target="fonts/Nunito-boldItalic.fntdata"/><Relationship Id="rId12" Type="http://schemas.openxmlformats.org/officeDocument/2006/relationships/slide" Target="slides/slide7.xml"/><Relationship Id="rId34" Type="http://schemas.openxmlformats.org/officeDocument/2006/relationships/font" Target="fonts/Nuni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72af7a530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72af7a530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eea558a4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eea558a4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eea558a4c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eea558a4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eea558a4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eea558a4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eea558a4c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eea558a4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eea558a4c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eea558a4c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eea558a4c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eea558a4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eea558a4c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eea558a4c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eea558a4c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eea558a4c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eea558a4c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eea558a4c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eea558a4c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eea558a4c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c30b910e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c30b910e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5eea558a4c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5eea558a4c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eea558a4c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eea558a4c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eea558a4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eea558a4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eea558a4c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eea558a4c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eea558a4c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eea558a4c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eea558a4c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eea558a4c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c31d5cb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c31d5cb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72af7a530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72af7a530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72af7a530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72af7a530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9de4f8f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9de4f8f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72af7a530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72af7a530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eea558a4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eea558a4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eea558a4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eea558a4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eea558a4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eea558a4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Relationship Id="rId5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www.diva-portal.org/smash/get/diva2:1222615/FULLTEXT02.pdf" TargetMode="External"/><Relationship Id="rId4" Type="http://schemas.openxmlformats.org/officeDocument/2006/relationships/hyperlink" Target="https://blog.prusaprinters.org/cut-stl-models-3d-printing-meshmixer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Advance Slicing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Friend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Smoothing</a:t>
            </a:r>
            <a:endParaRPr/>
          </a:p>
        </p:txBody>
      </p:sp>
      <p:sp>
        <p:nvSpPr>
          <p:cNvPr id="188" name="Google Shape;188;p22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Notice that the ear that was filled looks truncated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can smooth it out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 the left toolbar, click “Select” and use the round brush to select the tip of the ear</a:t>
            </a:r>
            <a:endParaRPr/>
          </a:p>
        </p:txBody>
      </p:sp>
      <p:pic>
        <p:nvPicPr>
          <p:cNvPr id="189" name="Google Shape;189;p22"/>
          <p:cNvPicPr preferRelativeResize="0"/>
          <p:nvPr/>
        </p:nvPicPr>
        <p:blipFill rotWithShape="1">
          <a:blip r:embed="rId3">
            <a:alphaModFix/>
          </a:blip>
          <a:srcRect b="34840" l="37832" r="41371" t="14408"/>
          <a:stretch/>
        </p:blipFill>
        <p:spPr>
          <a:xfrm>
            <a:off x="4280675" y="351289"/>
            <a:ext cx="1858474" cy="237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2"/>
          <p:cNvPicPr preferRelativeResize="0"/>
          <p:nvPr/>
        </p:nvPicPr>
        <p:blipFill rotWithShape="1">
          <a:blip r:embed="rId4">
            <a:alphaModFix/>
          </a:blip>
          <a:srcRect b="26411" l="0" r="44246" t="0"/>
          <a:stretch/>
        </p:blipFill>
        <p:spPr>
          <a:xfrm>
            <a:off x="5003725" y="2228600"/>
            <a:ext cx="3653448" cy="252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Smoothing</a:t>
            </a:r>
            <a:endParaRPr/>
          </a:p>
        </p:txBody>
      </p:sp>
      <p:sp>
        <p:nvSpPr>
          <p:cNvPr id="196" name="Google Shape;196;p23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Once you’re done selecting, another set of buttons should pop up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Go to “Deform…”-&gt;”Smooth”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Play around with the settings so the ear looks nice</a:t>
            </a:r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 rotWithShape="1">
          <a:blip r:embed="rId3">
            <a:alphaModFix/>
          </a:blip>
          <a:srcRect b="44221" l="0" r="75952" t="0"/>
          <a:stretch/>
        </p:blipFill>
        <p:spPr>
          <a:xfrm>
            <a:off x="4672475" y="544225"/>
            <a:ext cx="2771798" cy="336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3"/>
          <p:cNvPicPr preferRelativeResize="0"/>
          <p:nvPr/>
        </p:nvPicPr>
        <p:blipFill rotWithShape="1">
          <a:blip r:embed="rId4">
            <a:alphaModFix/>
          </a:blip>
          <a:srcRect b="67883" l="0" r="85533" t="0"/>
          <a:stretch/>
        </p:blipFill>
        <p:spPr>
          <a:xfrm>
            <a:off x="6460375" y="2228600"/>
            <a:ext cx="2048501" cy="237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Smoothing</a:t>
            </a:r>
            <a:endParaRPr/>
          </a:p>
        </p:txBody>
      </p:sp>
      <p:sp>
        <p:nvSpPr>
          <p:cNvPr id="204" name="Google Shape;204;p2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Before and after</a:t>
            </a:r>
            <a:endParaRPr/>
          </a:p>
        </p:txBody>
      </p:sp>
      <p:pic>
        <p:nvPicPr>
          <p:cNvPr id="205" name="Google Shape;205;p24"/>
          <p:cNvPicPr preferRelativeResize="0"/>
          <p:nvPr/>
        </p:nvPicPr>
        <p:blipFill rotWithShape="1">
          <a:blip r:embed="rId3">
            <a:alphaModFix/>
          </a:blip>
          <a:srcRect b="26414" l="28807" r="44247" t="7960"/>
          <a:stretch/>
        </p:blipFill>
        <p:spPr>
          <a:xfrm>
            <a:off x="4539891" y="529625"/>
            <a:ext cx="2114986" cy="269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4"/>
          <p:cNvPicPr preferRelativeResize="0"/>
          <p:nvPr/>
        </p:nvPicPr>
        <p:blipFill rotWithShape="1">
          <a:blip r:embed="rId4">
            <a:alphaModFix/>
          </a:blip>
          <a:srcRect b="19490" l="43785" r="39431" t="37532"/>
          <a:stretch/>
        </p:blipFill>
        <p:spPr>
          <a:xfrm>
            <a:off x="6547525" y="1938850"/>
            <a:ext cx="2011574" cy="269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Remesh</a:t>
            </a:r>
            <a:endParaRPr/>
          </a:p>
        </p:txBody>
      </p:sp>
      <p:sp>
        <p:nvSpPr>
          <p:cNvPr id="212" name="Google Shape;212;p2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Rotate camera so you see the bottom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can see that there’s a lot of vertices for just a simple flat surface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makes the model larger and more complicated than it should be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can retopologize it (M</a:t>
            </a:r>
            <a:r>
              <a:rPr lang="en-GB"/>
              <a:t>eshmixer</a:t>
            </a:r>
            <a:r>
              <a:rPr lang="en-GB"/>
              <a:t> calls it “remesh”)</a:t>
            </a:r>
            <a:endParaRPr/>
          </a:p>
        </p:txBody>
      </p:sp>
      <p:pic>
        <p:nvPicPr>
          <p:cNvPr id="213" name="Google Shape;213;p25"/>
          <p:cNvPicPr preferRelativeResize="0"/>
          <p:nvPr/>
        </p:nvPicPr>
        <p:blipFill rotWithShape="1">
          <a:blip r:embed="rId3">
            <a:alphaModFix/>
          </a:blip>
          <a:srcRect b="0" l="22880" r="19875" t="11095"/>
          <a:stretch/>
        </p:blipFill>
        <p:spPr>
          <a:xfrm>
            <a:off x="4572002" y="853900"/>
            <a:ext cx="4230701" cy="3435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Remesh</a:t>
            </a:r>
            <a:endParaRPr/>
          </a:p>
        </p:txBody>
      </p:sp>
      <p:sp>
        <p:nvSpPr>
          <p:cNvPr id="219" name="Google Shape;219;p26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“Select” and highlight all the vertices on the flat part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Go to “Edit”-&gt;”Remesh”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Play with the settings to reduce the amount of</a:t>
            </a:r>
            <a:r>
              <a:rPr lang="en-GB"/>
              <a:t> vertices to the least you can</a:t>
            </a:r>
            <a:endParaRPr/>
          </a:p>
        </p:txBody>
      </p:sp>
      <p:pic>
        <p:nvPicPr>
          <p:cNvPr id="220" name="Google Shape;220;p26"/>
          <p:cNvPicPr preferRelativeResize="0"/>
          <p:nvPr/>
        </p:nvPicPr>
        <p:blipFill rotWithShape="1">
          <a:blip r:embed="rId3">
            <a:alphaModFix/>
          </a:blip>
          <a:srcRect b="43026" l="0" r="75524" t="0"/>
          <a:stretch/>
        </p:blipFill>
        <p:spPr>
          <a:xfrm>
            <a:off x="4730413" y="412325"/>
            <a:ext cx="2868024" cy="349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 rotWithShape="1">
          <a:blip r:embed="rId3">
            <a:alphaModFix/>
          </a:blip>
          <a:srcRect b="14280" l="35379" r="29219" t="0"/>
          <a:stretch/>
        </p:blipFill>
        <p:spPr>
          <a:xfrm>
            <a:off x="4528350" y="2844675"/>
            <a:ext cx="1522051" cy="192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2200" y="412323"/>
            <a:ext cx="1798175" cy="431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Remesh</a:t>
            </a:r>
            <a:endParaRPr/>
          </a:p>
        </p:txBody>
      </p:sp>
      <p:sp>
        <p:nvSpPr>
          <p:cNvPr id="228" name="Google Shape;228;p2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Before and after</a:t>
            </a:r>
            <a:endParaRPr/>
          </a:p>
        </p:txBody>
      </p:sp>
      <p:pic>
        <p:nvPicPr>
          <p:cNvPr id="229" name="Google Shape;229;p27"/>
          <p:cNvPicPr preferRelativeResize="0"/>
          <p:nvPr/>
        </p:nvPicPr>
        <p:blipFill rotWithShape="1">
          <a:blip r:embed="rId3">
            <a:alphaModFix/>
          </a:blip>
          <a:srcRect b="16515" l="33394" r="26883" t="4389"/>
          <a:stretch/>
        </p:blipFill>
        <p:spPr>
          <a:xfrm>
            <a:off x="3777275" y="353325"/>
            <a:ext cx="2690275" cy="280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 rotWithShape="1">
          <a:blip r:embed="rId4">
            <a:alphaModFix/>
          </a:blip>
          <a:srcRect b="7117" l="33394" r="26883" t="7536"/>
          <a:stretch/>
        </p:blipFill>
        <p:spPr>
          <a:xfrm>
            <a:off x="6007450" y="1699300"/>
            <a:ext cx="2752574" cy="309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Remesh</a:t>
            </a:r>
            <a:endParaRPr/>
          </a:p>
        </p:txBody>
      </p:sp>
      <p:sp>
        <p:nvSpPr>
          <p:cNvPr id="236" name="Google Shape;236;p28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Before and after</a:t>
            </a:r>
            <a:endParaRPr/>
          </a:p>
        </p:txBody>
      </p:sp>
      <p:pic>
        <p:nvPicPr>
          <p:cNvPr id="237" name="Google Shape;237;p28"/>
          <p:cNvPicPr preferRelativeResize="0"/>
          <p:nvPr/>
        </p:nvPicPr>
        <p:blipFill rotWithShape="1">
          <a:blip r:embed="rId3">
            <a:alphaModFix/>
          </a:blip>
          <a:srcRect b="16515" l="33394" r="26883" t="4389"/>
          <a:stretch/>
        </p:blipFill>
        <p:spPr>
          <a:xfrm>
            <a:off x="3777275" y="353325"/>
            <a:ext cx="2690275" cy="280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 rotWithShape="1">
          <a:blip r:embed="rId4">
            <a:alphaModFix/>
          </a:blip>
          <a:srcRect b="7117" l="33394" r="26883" t="7536"/>
          <a:stretch/>
        </p:blipFill>
        <p:spPr>
          <a:xfrm>
            <a:off x="6007450" y="1699300"/>
            <a:ext cx="2752574" cy="309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Plane cut</a:t>
            </a:r>
            <a:endParaRPr/>
          </a:p>
        </p:txBody>
      </p:sp>
      <p:sp>
        <p:nvSpPr>
          <p:cNvPr id="244" name="Google Shape;244;p2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Sometimes you want to cut a model into more printable chucks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Too big for printer, overhang wasting supports, get rid of overhang altogether, etc.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 plane cut by going to “Edit”-&gt;”Plane Cut”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 arrows to translate the plane, and the quarter-circles to rotate the plane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29"/>
          <p:cNvPicPr preferRelativeResize="0"/>
          <p:nvPr/>
        </p:nvPicPr>
        <p:blipFill rotWithShape="1">
          <a:blip r:embed="rId3">
            <a:alphaModFix/>
          </a:blip>
          <a:srcRect b="45560" l="0" r="85299" t="0"/>
          <a:stretch/>
        </p:blipFill>
        <p:spPr>
          <a:xfrm>
            <a:off x="4682250" y="500788"/>
            <a:ext cx="2138899" cy="414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9"/>
          <p:cNvPicPr preferRelativeResize="0"/>
          <p:nvPr/>
        </p:nvPicPr>
        <p:blipFill rotWithShape="1">
          <a:blip r:embed="rId4">
            <a:alphaModFix/>
          </a:blip>
          <a:srcRect b="12485" l="27785" r="28285" t="7534"/>
          <a:stretch/>
        </p:blipFill>
        <p:spPr>
          <a:xfrm>
            <a:off x="6277365" y="2379325"/>
            <a:ext cx="2512786" cy="239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Plane cut</a:t>
            </a:r>
            <a:endParaRPr/>
          </a:p>
        </p:txBody>
      </p:sp>
      <p:sp>
        <p:nvSpPr>
          <p:cNvPr id="252" name="Google Shape;252;p30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Once you’re happy with plane location, change Cut Type to “Slice (Keep Both)”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“Accept” to make the cut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Go to “Edit”-&gt;”Separate Shells” to make them separate models</a:t>
            </a:r>
            <a:endParaRPr/>
          </a:p>
        </p:txBody>
      </p:sp>
      <p:pic>
        <p:nvPicPr>
          <p:cNvPr id="253" name="Google Shape;253;p30"/>
          <p:cNvPicPr preferRelativeResize="0"/>
          <p:nvPr/>
        </p:nvPicPr>
        <p:blipFill rotWithShape="1">
          <a:blip r:embed="rId3">
            <a:alphaModFix/>
          </a:blip>
          <a:srcRect b="77144" l="0" r="86694" t="0"/>
          <a:stretch/>
        </p:blipFill>
        <p:spPr>
          <a:xfrm>
            <a:off x="4167950" y="486725"/>
            <a:ext cx="2904374" cy="260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0"/>
          <p:cNvPicPr preferRelativeResize="0"/>
          <p:nvPr/>
        </p:nvPicPr>
        <p:blipFill rotWithShape="1">
          <a:blip r:embed="rId4">
            <a:alphaModFix/>
          </a:blip>
          <a:srcRect b="46007" l="0" r="86234" t="0"/>
          <a:stretch/>
        </p:blipFill>
        <p:spPr>
          <a:xfrm>
            <a:off x="6889675" y="627375"/>
            <a:ext cx="1937976" cy="397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Plane cut</a:t>
            </a:r>
            <a:endParaRPr/>
          </a:p>
        </p:txBody>
      </p:sp>
      <p:sp>
        <p:nvSpPr>
          <p:cNvPr id="260" name="Google Shape;260;p31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can select the model you want and export the models individually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Go to the top toolbar, “File”-&gt;”Export” to export the selected model</a:t>
            </a:r>
            <a:endParaRPr/>
          </a:p>
        </p:txBody>
      </p:sp>
      <p:pic>
        <p:nvPicPr>
          <p:cNvPr id="261" name="Google Shape;261;p31"/>
          <p:cNvPicPr preferRelativeResize="0"/>
          <p:nvPr/>
        </p:nvPicPr>
        <p:blipFill rotWithShape="1">
          <a:blip r:embed="rId3">
            <a:alphaModFix/>
          </a:blip>
          <a:srcRect b="0" l="30899" r="42228" t="0"/>
          <a:stretch/>
        </p:blipFill>
        <p:spPr>
          <a:xfrm>
            <a:off x="4480450" y="294225"/>
            <a:ext cx="2321549" cy="451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2701" y="2672213"/>
            <a:ext cx="2321550" cy="2215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5081" y="364552"/>
            <a:ext cx="2288745" cy="2489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Pre-workshop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Download and install Meshmixer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I’m using Meshmixer 3.5 for the slides, but any version should be fine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Download the model of the rabbit with hole from Github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2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Tree Support</a:t>
            </a:r>
            <a:endParaRPr/>
          </a:p>
        </p:txBody>
      </p:sp>
      <p:sp>
        <p:nvSpPr>
          <p:cNvPr id="269" name="Google Shape;269;p32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You’ve seen grid support in previous WS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They take up quite a bit of plastic, and are difficult to remove, aren’t they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Tree support is generally less wasteful and easier to remove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 the left toolbar, “Analysis”-&gt;”Overhangs”</a:t>
            </a:r>
            <a:endParaRPr/>
          </a:p>
        </p:txBody>
      </p:sp>
      <p:pic>
        <p:nvPicPr>
          <p:cNvPr id="270" name="Google Shape;270;p32"/>
          <p:cNvPicPr preferRelativeResize="0"/>
          <p:nvPr/>
        </p:nvPicPr>
        <p:blipFill rotWithShape="1">
          <a:blip r:embed="rId3">
            <a:alphaModFix/>
          </a:blip>
          <a:srcRect b="47794" l="0" r="85766" t="0"/>
          <a:stretch/>
        </p:blipFill>
        <p:spPr>
          <a:xfrm>
            <a:off x="5164450" y="462775"/>
            <a:ext cx="2199173" cy="421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Tree Support</a:t>
            </a:r>
            <a:endParaRPr/>
          </a:p>
        </p:txBody>
      </p:sp>
      <p:sp>
        <p:nvSpPr>
          <p:cNvPr id="276" name="Google Shape;276;p33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can change Angle Thresh to 45deg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I’ll leave other settings for you to explore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“Done” to generate tree support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Try generating and ctrl-z-ing a few times to get an idea of what each setting does to the support</a:t>
            </a:r>
            <a:endParaRPr/>
          </a:p>
        </p:txBody>
      </p:sp>
      <p:pic>
        <p:nvPicPr>
          <p:cNvPr id="277" name="Google Shape;277;p33"/>
          <p:cNvPicPr preferRelativeResize="0"/>
          <p:nvPr/>
        </p:nvPicPr>
        <p:blipFill rotWithShape="1">
          <a:blip r:embed="rId3">
            <a:alphaModFix/>
          </a:blip>
          <a:srcRect b="44221" l="0" r="85299" t="0"/>
          <a:stretch/>
        </p:blipFill>
        <p:spPr>
          <a:xfrm>
            <a:off x="5405525" y="350138"/>
            <a:ext cx="2239373" cy="44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Oh No</a:t>
            </a:r>
            <a:endParaRPr/>
          </a:p>
        </p:txBody>
      </p:sp>
      <p:sp>
        <p:nvSpPr>
          <p:cNvPr id="283" name="Google Shape;283;p3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Rotate to the bottom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You’ll see that there’s a bunch of support generated for the groove on the bottom (the bump that we retopologized)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 we really need that groove? Can you get rid of it altogether?</a:t>
            </a:r>
            <a:endParaRPr/>
          </a:p>
        </p:txBody>
      </p:sp>
      <p:pic>
        <p:nvPicPr>
          <p:cNvPr id="284" name="Google Shape;28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350" y="1472138"/>
            <a:ext cx="4299300" cy="2199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5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Exercise</a:t>
            </a:r>
            <a:endParaRPr/>
          </a:p>
        </p:txBody>
      </p:sp>
      <p:sp>
        <p:nvSpPr>
          <p:cNvPr id="290" name="Google Shape;290;p3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As an exercise, I’ll let you figure out a way using the skills we learned previously in this WS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did it by exploring the software a bit and breaking the problem down into steps: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Select the problematic grooves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Do a plane cut on them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Fill the giant hole created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Remesh it to make it efficient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don’t have to do it this way</a:t>
            </a:r>
            <a:endParaRPr/>
          </a:p>
        </p:txBody>
      </p:sp>
      <p:pic>
        <p:nvPicPr>
          <p:cNvPr id="291" name="Google Shape;29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6387" y="688900"/>
            <a:ext cx="2578300" cy="233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5"/>
          <p:cNvPicPr preferRelativeResize="0"/>
          <p:nvPr/>
        </p:nvPicPr>
        <p:blipFill rotWithShape="1">
          <a:blip r:embed="rId4">
            <a:alphaModFix/>
          </a:blip>
          <a:srcRect b="0" l="4156" r="13546" t="0"/>
          <a:stretch/>
        </p:blipFill>
        <p:spPr>
          <a:xfrm>
            <a:off x="4418775" y="242725"/>
            <a:ext cx="2214425" cy="30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3700" y="2571750"/>
            <a:ext cx="2163687" cy="233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Exercise</a:t>
            </a:r>
            <a:endParaRPr/>
          </a:p>
        </p:txBody>
      </p:sp>
      <p:sp>
        <p:nvSpPr>
          <p:cNvPr id="299" name="Google Shape;299;p36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Generate tree support again and rotate to bottom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should see that there’s no wasteful supports generated now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Export it</a:t>
            </a:r>
            <a:endParaRPr/>
          </a:p>
        </p:txBody>
      </p:sp>
      <p:pic>
        <p:nvPicPr>
          <p:cNvPr id="300" name="Google Shape;300;p36"/>
          <p:cNvPicPr preferRelativeResize="0"/>
          <p:nvPr/>
        </p:nvPicPr>
        <p:blipFill rotWithShape="1">
          <a:blip r:embed="rId3">
            <a:alphaModFix/>
          </a:blip>
          <a:srcRect b="27604" l="40914" r="38333" t="25543"/>
          <a:stretch/>
        </p:blipFill>
        <p:spPr>
          <a:xfrm>
            <a:off x="4481575" y="311900"/>
            <a:ext cx="2492774" cy="29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6"/>
          <p:cNvPicPr preferRelativeResize="0"/>
          <p:nvPr/>
        </p:nvPicPr>
        <p:blipFill rotWithShape="1">
          <a:blip r:embed="rId4">
            <a:alphaModFix/>
          </a:blip>
          <a:srcRect b="0" l="0" r="0" t="5069"/>
          <a:stretch/>
        </p:blipFill>
        <p:spPr>
          <a:xfrm>
            <a:off x="6499700" y="2077225"/>
            <a:ext cx="2262575" cy="266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Homework</a:t>
            </a:r>
            <a:endParaRPr/>
          </a:p>
        </p:txBody>
      </p:sp>
      <p:sp>
        <p:nvSpPr>
          <p:cNvPr id="307" name="Google Shape;307;p3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Distributed in WS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further readings</a:t>
            </a:r>
            <a:endParaRPr/>
          </a:p>
        </p:txBody>
      </p:sp>
      <p:sp>
        <p:nvSpPr>
          <p:cNvPr id="313" name="Google Shape;313;p38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These are where I got WS material from, and there’s a lot more content I didn’t cover in them: 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○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http://www.diva-portal.org/smash/get/diva2:1222615/FULLTEXT02.pdf</a:t>
            </a:r>
            <a:r>
              <a:rPr lang="en-GB"/>
              <a:t> 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https://blog.prusaprinters.org/cut-stl-models-3d-printing-meshmixer/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If you want to get ahead, Basic Mesh Modeling WS uses Blender which does everything that Meshmixer does, but much more</a:t>
            </a:r>
            <a:endParaRPr/>
          </a:p>
        </p:txBody>
      </p:sp>
      <p:sp>
        <p:nvSpPr>
          <p:cNvPr id="314" name="Google Shape;314;p38"/>
          <p:cNvSpPr txBox="1"/>
          <p:nvPr>
            <p:ph idx="1" type="body"/>
          </p:nvPr>
        </p:nvSpPr>
        <p:spPr>
          <a:xfrm>
            <a:off x="4830675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Cura also does tree support, although it is less customizable; I highly recommend you look at it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there’s a word you don’t understand in the slide, let me know and I’ll add it here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Topology: organization of vertices in a mesh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Vertex: a point in a mesh model; a model is made up of many vertices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Note</a:t>
            </a:r>
            <a:endParaRPr/>
          </a:p>
        </p:txBody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I’ll use “” for button clicks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Import and export files, navigating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Repairing holes in models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Smoothing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Basic Retopologizing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Cutting models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Tree support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</a:t>
            </a:r>
            <a:endParaRPr/>
          </a:p>
        </p:txBody>
      </p:sp>
      <p:sp>
        <p:nvSpPr>
          <p:cNvPr id="159" name="Google Shape;159;p18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You should see this screen when you first open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Import the rabbit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2300" y="152400"/>
            <a:ext cx="4299300" cy="4581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Navigating </a:t>
            </a:r>
            <a:endParaRPr/>
          </a:p>
        </p:txBody>
      </p:sp>
      <p:pic>
        <p:nvPicPr>
          <p:cNvPr id="166" name="Google Shape;1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775" y="1866950"/>
            <a:ext cx="8172450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View</a:t>
            </a:r>
            <a:r>
              <a:rPr lang="en-GB"/>
              <a:t> </a:t>
            </a:r>
            <a:endParaRPr/>
          </a:p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 the toolbar on the top, there’s “View” option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For this WS, I recommend turning on wireframe, and turning off bed</a:t>
            </a:r>
            <a:endParaRPr/>
          </a:p>
        </p:txBody>
      </p:sp>
      <p:pic>
        <p:nvPicPr>
          <p:cNvPr id="173" name="Google Shape;173;p20"/>
          <p:cNvPicPr preferRelativeResize="0"/>
          <p:nvPr/>
        </p:nvPicPr>
        <p:blipFill rotWithShape="1">
          <a:blip r:embed="rId3">
            <a:alphaModFix/>
          </a:blip>
          <a:srcRect b="3622" l="32694" r="29217" t="9307"/>
          <a:stretch/>
        </p:blipFill>
        <p:spPr>
          <a:xfrm>
            <a:off x="4539900" y="381750"/>
            <a:ext cx="2531573" cy="302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0"/>
          <p:cNvPicPr preferRelativeResize="0"/>
          <p:nvPr/>
        </p:nvPicPr>
        <p:blipFill rotWithShape="1">
          <a:blip r:embed="rId4">
            <a:alphaModFix/>
          </a:blip>
          <a:srcRect b="5322" l="32690" r="29221" t="11113"/>
          <a:stretch/>
        </p:blipFill>
        <p:spPr>
          <a:xfrm>
            <a:off x="6238525" y="1926800"/>
            <a:ext cx="2531573" cy="2904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Hole repair</a:t>
            </a:r>
            <a:endParaRPr/>
          </a:p>
        </p:txBody>
      </p:sp>
      <p:sp>
        <p:nvSpPr>
          <p:cNvPr id="180" name="Google Shape;180;p21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 the left toolbar, “Analysis”-&gt;”Smooth Fill”-&gt;”Auto Repair All”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Process is fairly automated in Meshmixer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Different fill for different mesh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 used Smooth Fill since the rabbit is an organic model</a:t>
            </a:r>
            <a:endParaRPr/>
          </a:p>
        </p:txBody>
      </p:sp>
      <p:pic>
        <p:nvPicPr>
          <p:cNvPr id="181" name="Google Shape;181;p21"/>
          <p:cNvPicPr preferRelativeResize="0"/>
          <p:nvPr/>
        </p:nvPicPr>
        <p:blipFill rotWithShape="1">
          <a:blip r:embed="rId3">
            <a:alphaModFix/>
          </a:blip>
          <a:srcRect b="41537" l="0" r="85065" t="0"/>
          <a:stretch/>
        </p:blipFill>
        <p:spPr>
          <a:xfrm>
            <a:off x="4338975" y="492100"/>
            <a:ext cx="2031960" cy="4159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1"/>
          <p:cNvPicPr preferRelativeResize="0"/>
          <p:nvPr/>
        </p:nvPicPr>
        <p:blipFill rotWithShape="1">
          <a:blip r:embed="rId4">
            <a:alphaModFix/>
          </a:blip>
          <a:srcRect b="44202" l="0" r="85065" t="0"/>
          <a:stretch/>
        </p:blipFill>
        <p:spPr>
          <a:xfrm>
            <a:off x="6384541" y="492101"/>
            <a:ext cx="2128934" cy="4159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